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35" r:id="rId1"/>
  </p:sldMasterIdLst>
  <p:sldIdLst>
    <p:sldId id="264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58" r:id="rId17"/>
    <p:sldId id="259" r:id="rId18"/>
    <p:sldId id="260" r:id="rId19"/>
    <p:sldId id="261" r:id="rId20"/>
    <p:sldId id="262" r:id="rId21"/>
    <p:sldId id="263" r:id="rId22"/>
    <p:sldId id="288" r:id="rId23"/>
    <p:sldId id="265" r:id="rId24"/>
    <p:sldId id="266" r:id="rId25"/>
    <p:sldId id="289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5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478"/>
    <a:srgbClr val="FFFFFF"/>
    <a:srgbClr val="DFA80D"/>
    <a:srgbClr val="14AE94"/>
    <a:srgbClr val="147DD9"/>
    <a:srgbClr val="8C0969"/>
    <a:srgbClr val="C2D91A"/>
    <a:srgbClr val="480E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/>
    <p:restoredTop sz="94710"/>
  </p:normalViewPr>
  <p:slideViewPr>
    <p:cSldViewPr snapToGrid="0" snapToObjects="1">
      <p:cViewPr varScale="1">
        <p:scale>
          <a:sx n="127" d="100"/>
          <a:sy n="127" d="100"/>
        </p:scale>
        <p:origin x="23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04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389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020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117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7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8263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7771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890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347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581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086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3ED52-3226-674B-92AD-C42642452CB3}" type="datetimeFigureOut">
              <a:rPr lang="en-US" smtClean="0"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F413C-7287-4F4F-B8EE-B8B1348F305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215646-F8BC-F3D1-4361-5B88DA4E8C6D}"/>
              </a:ext>
            </a:extLst>
          </p:cNvPr>
          <p:cNvSpPr txBox="1"/>
          <p:nvPr userDrawn="1"/>
        </p:nvSpPr>
        <p:spPr>
          <a:xfrm>
            <a:off x="3387989" y="5708333"/>
            <a:ext cx="23680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90000"/>
                  </a:schemeClr>
                </a:solidFill>
              </a:rPr>
              <a:t>© Jessica Hall (Miss </a:t>
            </a:r>
            <a:r>
              <a:rPr lang="en-US" sz="1200" dirty="0" err="1">
                <a:solidFill>
                  <a:schemeClr val="bg2">
                    <a:lumMod val="90000"/>
                  </a:schemeClr>
                </a:solidFill>
              </a:rPr>
              <a:t>Señorita</a:t>
            </a:r>
            <a:r>
              <a:rPr lang="en-US" sz="1200" dirty="0">
                <a:solidFill>
                  <a:schemeClr val="bg2">
                    <a:lumMod val="90000"/>
                  </a:schemeClr>
                </a:solidFill>
              </a:rPr>
              <a:t>) 2024</a:t>
            </a:r>
          </a:p>
        </p:txBody>
      </p:sp>
    </p:spTree>
    <p:extLst>
      <p:ext uri="{BB962C8B-B14F-4D97-AF65-F5344CB8AC3E}">
        <p14:creationId xmlns:p14="http://schemas.microsoft.com/office/powerpoint/2010/main" val="3258194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EBF4535-4ED7-764A-8570-178A35AD802A}"/>
              </a:ext>
            </a:extLst>
          </p:cNvPr>
          <p:cNvSpPr txBox="1"/>
          <p:nvPr/>
        </p:nvSpPr>
        <p:spPr>
          <a:xfrm>
            <a:off x="0" y="5839166"/>
            <a:ext cx="14302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latin typeface="Century Gothic" panose="020B0502020202020204" pitchFamily="34" charset="0"/>
              </a:rPr>
              <a:t>© Jessica Hall (Miss </a:t>
            </a:r>
            <a:r>
              <a:rPr lang="en-US" sz="6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Señorita</a:t>
            </a:r>
            <a:r>
              <a:rPr lang="en-US" sz="600" dirty="0">
                <a:solidFill>
                  <a:schemeClr val="bg1"/>
                </a:solidFill>
                <a:latin typeface="Century Gothic" panose="020B0502020202020204" pitchFamily="34" charset="0"/>
              </a:rPr>
              <a:t>) 2020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D4177E-04F1-F840-A755-22C9CE705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EC964C3-E793-3A47-A1B1-9753A4A75CD7}"/>
              </a:ext>
            </a:extLst>
          </p:cNvPr>
          <p:cNvSpPr/>
          <p:nvPr/>
        </p:nvSpPr>
        <p:spPr>
          <a:xfrm>
            <a:off x="328846" y="653142"/>
            <a:ext cx="8458200" cy="54864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14AE94"/>
            </a:solidFill>
          </a:ln>
          <a:effectLst>
            <a:outerShdw blurRad="203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BA5769-E6AF-B143-95FB-998A38F780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000" dirty="0">
                <a:latin typeface="Century Gothic" panose="020B0502020202020204" pitchFamily="34" charset="0"/>
              </a:rPr>
              <a:t>Spanish 3 Review Lesson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3C442F-2FD6-1856-6848-972A3375DB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b">
            <a:normAutofit/>
          </a:bodyPr>
          <a:lstStyle/>
          <a:p>
            <a:r>
              <a:rPr 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Family, house, &amp; chores vocab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996D5C-2B62-2B4C-B973-17FC5B6D8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1039" y="6172200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623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2251503" y="4422179"/>
            <a:ext cx="4641015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prima?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2389985" y="5290476"/>
            <a:ext cx="4392549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Elena es mi prima.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60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16" grpId="0" animBg="1"/>
      <p:bldP spid="1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2237878" y="4422179"/>
            <a:ext cx="4668266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primo?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2489372" y="5290476"/>
            <a:ext cx="4193777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Elias es mi primo.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0394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47DD9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16" grpId="0" animBg="1"/>
      <p:bldP spid="1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2494359" y="4422179"/>
            <a:ext cx="4155305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</a:t>
            </a:r>
            <a:r>
              <a:rPr lang="en-US" sz="4400" dirty="0" err="1"/>
              <a:t>hijo</a:t>
            </a:r>
            <a:r>
              <a:rPr lang="en-US" sz="4400" dirty="0"/>
              <a:t>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2461192" y="5290476"/>
            <a:ext cx="4250139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Gavino</a:t>
            </a:r>
            <a:r>
              <a:rPr lang="en-US" sz="4400" dirty="0"/>
              <a:t> es mi </a:t>
            </a:r>
            <a:r>
              <a:rPr lang="en-US" sz="4400" dirty="0" err="1"/>
              <a:t>hijo</a:t>
            </a:r>
            <a:r>
              <a:rPr lang="en-US" sz="4400" dirty="0"/>
              <a:t>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36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47DD9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16" grpId="0" animBg="1"/>
      <p:bldP spid="1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2345409" y="4422179"/>
            <a:ext cx="4453207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</a:t>
            </a:r>
            <a:r>
              <a:rPr lang="en-US" sz="4400" dirty="0" err="1"/>
              <a:t>nieta</a:t>
            </a:r>
            <a:r>
              <a:rPr lang="en-US" sz="4400" dirty="0"/>
              <a:t>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2640185" y="5290476"/>
            <a:ext cx="3892156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Inés es mi </a:t>
            </a:r>
            <a:r>
              <a:rPr lang="en-US" sz="4400" dirty="0" err="1"/>
              <a:t>nieta</a:t>
            </a:r>
            <a:r>
              <a:rPr lang="en-US" sz="4400" dirty="0"/>
              <a:t>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996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6" grpId="0" animBg="1"/>
      <p:bldP spid="1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2055139" y="4422179"/>
            <a:ext cx="5033750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</a:t>
            </a:r>
            <a:r>
              <a:rPr lang="en-US" sz="4400" dirty="0" err="1"/>
              <a:t>sobrino</a:t>
            </a:r>
            <a:r>
              <a:rPr lang="en-US" sz="4400" dirty="0"/>
              <a:t>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2216384" y="5290476"/>
            <a:ext cx="4739760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Hugo es mi </a:t>
            </a:r>
            <a:r>
              <a:rPr lang="en-US" sz="4400" dirty="0" err="1"/>
              <a:t>sobrino</a:t>
            </a:r>
            <a:r>
              <a:rPr lang="en-US" sz="4400" dirty="0"/>
              <a:t>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9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47DD9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6" grpId="0" animBg="1"/>
      <p:bldP spid="1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2068765" y="4422179"/>
            <a:ext cx="5006499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</a:t>
            </a:r>
            <a:r>
              <a:rPr lang="en-US" sz="4400" dirty="0" err="1"/>
              <a:t>sobrina</a:t>
            </a:r>
            <a:r>
              <a:rPr lang="en-US" sz="4400" dirty="0"/>
              <a:t>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2239307" y="5290476"/>
            <a:ext cx="4693914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Hada</a:t>
            </a:r>
            <a:r>
              <a:rPr lang="en-US" sz="4400" dirty="0"/>
              <a:t> es mi </a:t>
            </a:r>
            <a:r>
              <a:rPr lang="en-US" sz="4400" dirty="0" err="1"/>
              <a:t>sobrina</a:t>
            </a:r>
            <a:r>
              <a:rPr lang="en-US" sz="4400" dirty="0"/>
              <a:t>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63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16" grpId="0" animBg="1"/>
      <p:bldP spid="1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D28F948-01BE-A844-F571-0CF386E89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5208" y="2337297"/>
            <a:ext cx="17821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cama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478856" y="2327248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¿</a:t>
            </a:r>
            <a:r>
              <a:rPr lang="en-US" sz="4000" dirty="0" err="1"/>
              <a:t>Dónde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             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78856" y="4079989"/>
            <a:ext cx="63001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cama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en la </a:t>
            </a:r>
            <a:r>
              <a:rPr lang="en-US" sz="4000" dirty="0" err="1"/>
              <a:t>habitación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456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9285FD8-B898-5400-81C4-0301FE2DFF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5208" y="2337297"/>
            <a:ext cx="26522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el </a:t>
            </a:r>
            <a:r>
              <a:rPr lang="en-US" sz="4000" dirty="0" err="1"/>
              <a:t>escritorio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513571" y="2337675"/>
            <a:ext cx="55810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¿</a:t>
            </a:r>
            <a:r>
              <a:rPr lang="en-US" sz="4000" dirty="0" err="1"/>
              <a:t>Dónde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                    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3571" y="3418269"/>
            <a:ext cx="427758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El </a:t>
            </a:r>
            <a:r>
              <a:rPr lang="en-US" sz="4000" dirty="0" err="1"/>
              <a:t>escritorio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en </a:t>
            </a:r>
          </a:p>
          <a:p>
            <a:r>
              <a:rPr lang="en-US" sz="4000" dirty="0"/>
              <a:t>la </a:t>
            </a:r>
            <a:r>
              <a:rPr lang="en-US" sz="4000" dirty="0" err="1"/>
              <a:t>habitación</a:t>
            </a:r>
            <a:r>
              <a:rPr lang="en-US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802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6ED8EB2-F313-46D9-276F-03C3E788A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5208" y="2337297"/>
            <a:ext cx="20546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puerta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506766" y="2337297"/>
            <a:ext cx="5117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¿</a:t>
            </a:r>
            <a:r>
              <a:rPr lang="en-US" sz="4000" dirty="0" err="1"/>
              <a:t>Dónde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               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78856" y="4079989"/>
            <a:ext cx="54427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puerta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en el </a:t>
            </a:r>
            <a:r>
              <a:rPr lang="en-US" sz="4000" dirty="0" err="1"/>
              <a:t>baño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7897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204EAF7-E8F6-9B31-164F-33DEDA581E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5208" y="2337297"/>
            <a:ext cx="23532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ventana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502936" y="2343815"/>
            <a:ext cx="53490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¿</a:t>
            </a:r>
            <a:r>
              <a:rPr lang="en-US" sz="4000" dirty="0" err="1"/>
              <a:t>Dónde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                  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78856" y="4079989"/>
            <a:ext cx="60138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ventana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en la </a:t>
            </a:r>
            <a:r>
              <a:rPr lang="en-US" sz="4000" dirty="0" err="1"/>
              <a:t>cocina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56203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2179877" y="4422179"/>
            <a:ext cx="4784258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</a:t>
            </a:r>
            <a:r>
              <a:rPr lang="en-US" sz="4400" dirty="0" err="1"/>
              <a:t>madre</a:t>
            </a:r>
            <a:r>
              <a:rPr lang="en-US" sz="4400" dirty="0"/>
              <a:t>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2190850" y="5290476"/>
            <a:ext cx="4790800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Bianca es mi </a:t>
            </a:r>
            <a:r>
              <a:rPr lang="en-US" sz="4400" dirty="0" err="1"/>
              <a:t>madre</a:t>
            </a:r>
            <a:r>
              <a:rPr lang="en-US" sz="4400" dirty="0"/>
              <a:t>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entagon 10">
            <a:extLst>
              <a:ext uri="{FF2B5EF4-FFF2-40B4-BE49-F238E27FC236}">
                <a16:creationId xmlns:a16="http://schemas.microsoft.com/office/drawing/2014/main" id="{3FB00C0A-6F85-A8A5-15E7-5098C6B2EB26}"/>
              </a:ext>
            </a:extLst>
          </p:cNvPr>
          <p:cNvSpPr/>
          <p:nvPr/>
        </p:nvSpPr>
        <p:spPr>
          <a:xfrm>
            <a:off x="0" y="343832"/>
            <a:ext cx="2560320" cy="457200"/>
          </a:xfrm>
          <a:prstGeom prst="homePlate">
            <a:avLst/>
          </a:prstGeom>
          <a:solidFill>
            <a:srgbClr val="FFFFFF">
              <a:alpha val="89804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Parte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1: La Familia</a:t>
            </a:r>
          </a:p>
        </p:txBody>
      </p:sp>
    </p:spTree>
    <p:extLst>
      <p:ext uri="{BB962C8B-B14F-4D97-AF65-F5344CB8AC3E}">
        <p14:creationId xmlns:p14="http://schemas.microsoft.com/office/powerpoint/2010/main" val="77848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6" grpId="0" animBg="1"/>
      <p:bldP spid="1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B17A651-A3D4-CC41-5CE1-BC43D04D0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5208" y="2337297"/>
            <a:ext cx="15469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el </a:t>
            </a:r>
            <a:r>
              <a:rPr lang="en-US" sz="4000" dirty="0" err="1"/>
              <a:t>sofá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502936" y="2349036"/>
            <a:ext cx="45373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¿</a:t>
            </a:r>
            <a:r>
              <a:rPr lang="en-US" sz="4000" dirty="0" err="1"/>
              <a:t>Dónde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           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78856" y="4079989"/>
            <a:ext cx="457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El </a:t>
            </a:r>
            <a:r>
              <a:rPr lang="en-US" sz="4000" dirty="0" err="1"/>
              <a:t>sofá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en la </a:t>
            </a:r>
            <a:r>
              <a:rPr lang="en-US" sz="4000" dirty="0" err="1"/>
              <a:t>sala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3264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0244C4A-F0C9-D581-5C2E-9D26E0E4E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5208" y="2337297"/>
            <a:ext cx="2385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las</a:t>
            </a:r>
            <a:r>
              <a:rPr lang="en-US" sz="4000" dirty="0"/>
              <a:t> </a:t>
            </a:r>
            <a:r>
              <a:rPr lang="en-US" sz="4000" dirty="0" err="1"/>
              <a:t>plantas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237791" y="2337297"/>
            <a:ext cx="56185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¿</a:t>
            </a:r>
            <a:r>
              <a:rPr lang="en-US" sz="4000" dirty="0" err="1"/>
              <a:t>Dónde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                  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78856" y="4079989"/>
            <a:ext cx="61916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Las </a:t>
            </a:r>
            <a:r>
              <a:rPr lang="en-US" sz="4000" dirty="0" err="1"/>
              <a:t>plantas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en el </a:t>
            </a:r>
            <a:r>
              <a:rPr lang="en-US" sz="4000" dirty="0" err="1"/>
              <a:t>jardín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0037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25A32F6-F48E-70EE-06ED-86CD34D8C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5208" y="2337297"/>
            <a:ext cx="14635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silla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506766" y="2337297"/>
            <a:ext cx="45373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¿</a:t>
            </a:r>
            <a:r>
              <a:rPr lang="en-US" sz="4000" dirty="0" err="1"/>
              <a:t>Dónde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          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55162" y="4079989"/>
            <a:ext cx="56676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silla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en el </a:t>
            </a:r>
            <a:r>
              <a:rPr lang="en-US" sz="4000" dirty="0" err="1"/>
              <a:t>comedor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61705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07293C2-114C-ECC6-C0D9-AA1D1B347B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5208" y="2337297"/>
            <a:ext cx="17753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mesa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02936" y="2337297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¿</a:t>
            </a:r>
            <a:r>
              <a:rPr lang="en-US" sz="4000" dirty="0" err="1"/>
              <a:t>Dónde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             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76062" y="4079989"/>
            <a:ext cx="5979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mesa </a:t>
            </a:r>
            <a:r>
              <a:rPr lang="en-US" sz="4000" dirty="0" err="1"/>
              <a:t>está</a:t>
            </a:r>
            <a:r>
              <a:rPr lang="en-US" sz="4000" dirty="0"/>
              <a:t> en el </a:t>
            </a:r>
            <a:r>
              <a:rPr lang="en-US" sz="4000" dirty="0" err="1"/>
              <a:t>comedor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09695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9869DF5-83F7-6A9B-A33B-B8ADBAA6D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5208" y="2337297"/>
            <a:ext cx="17643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el </a:t>
            </a:r>
            <a:r>
              <a:rPr lang="en-US" sz="4000" dirty="0" err="1"/>
              <a:t>carro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518931" y="2337297"/>
            <a:ext cx="46532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¿</a:t>
            </a:r>
            <a:r>
              <a:rPr lang="en-US" sz="4000" dirty="0" err="1"/>
              <a:t>Dónde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            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63747" y="4079989"/>
            <a:ext cx="5284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El </a:t>
            </a:r>
            <a:r>
              <a:rPr lang="en-US" sz="4000" dirty="0" err="1"/>
              <a:t>carro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en el </a:t>
            </a:r>
            <a:r>
              <a:rPr lang="en-US" sz="4000" dirty="0" err="1"/>
              <a:t>garaje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92328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E7C33B-E63F-BAA7-E140-A3AC21466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11375" y="1063625"/>
            <a:ext cx="49309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haces</a:t>
            </a:r>
            <a:r>
              <a:rPr lang="en-US" sz="4400" dirty="0"/>
              <a:t> en casa?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7F1759-7A59-4A9E-9049-F210108146E7}"/>
              </a:ext>
            </a:extLst>
          </p:cNvPr>
          <p:cNvSpPr txBox="1"/>
          <p:nvPr/>
        </p:nvSpPr>
        <p:spPr>
          <a:xfrm>
            <a:off x="2819405" y="4481384"/>
            <a:ext cx="10188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cort</a:t>
            </a:r>
            <a:endParaRPr lang="en-US" sz="4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D80451-CDB7-7AA2-1C36-EEAC49E0B06B}"/>
              </a:ext>
            </a:extLst>
          </p:cNvPr>
          <p:cNvSpPr txBox="1"/>
          <p:nvPr/>
        </p:nvSpPr>
        <p:spPr>
          <a:xfrm>
            <a:off x="4170995" y="4481384"/>
            <a:ext cx="2137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el</a:t>
            </a:r>
            <a:r>
              <a:rPr lang="en-US" sz="4000" dirty="0"/>
              <a:t> </a:t>
            </a:r>
            <a:r>
              <a:rPr lang="en-US" sz="4000" dirty="0" err="1"/>
              <a:t>césped</a:t>
            </a:r>
            <a:endParaRPr lang="en-US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9928E-B1F2-B994-3D1E-68D5FB2E4AE5}"/>
              </a:ext>
            </a:extLst>
          </p:cNvPr>
          <p:cNvSpPr txBox="1"/>
          <p:nvPr/>
        </p:nvSpPr>
        <p:spPr>
          <a:xfrm>
            <a:off x="3639022" y="4481384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E6F789-033D-5D64-A826-28DC15B5B7B7}"/>
              </a:ext>
            </a:extLst>
          </p:cNvPr>
          <p:cNvSpPr txBox="1"/>
          <p:nvPr/>
        </p:nvSpPr>
        <p:spPr>
          <a:xfrm>
            <a:off x="2227595" y="4481384"/>
            <a:ext cx="667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4"/>
                </a:solidFill>
              </a:rPr>
              <a:t>Yo</a:t>
            </a:r>
            <a:endParaRPr lang="en-US" sz="4000" dirty="0">
              <a:solidFill>
                <a:schemeClr val="accent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47363-D3C2-9ACF-271F-4F0C757DAA52}"/>
              </a:ext>
            </a:extLst>
          </p:cNvPr>
          <p:cNvSpPr txBox="1"/>
          <p:nvPr/>
        </p:nvSpPr>
        <p:spPr>
          <a:xfrm>
            <a:off x="3639022" y="4481384"/>
            <a:ext cx="455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06771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1" grpId="1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EA00C60-CCFE-E4EE-A32C-7A0D28071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11375" y="1063625"/>
            <a:ext cx="49309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haces</a:t>
            </a:r>
            <a:r>
              <a:rPr lang="en-US" sz="4400" dirty="0"/>
              <a:t> en casa?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7F1759-7A59-4A9E-9049-F210108146E7}"/>
              </a:ext>
            </a:extLst>
          </p:cNvPr>
          <p:cNvSpPr txBox="1"/>
          <p:nvPr/>
        </p:nvSpPr>
        <p:spPr>
          <a:xfrm>
            <a:off x="3486668" y="4481384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ha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D80451-CDB7-7AA2-1C36-EEAC49E0B06B}"/>
              </a:ext>
            </a:extLst>
          </p:cNvPr>
          <p:cNvSpPr txBox="1"/>
          <p:nvPr/>
        </p:nvSpPr>
        <p:spPr>
          <a:xfrm>
            <a:off x="4755878" y="4481384"/>
            <a:ext cx="17754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cama</a:t>
            </a:r>
            <a:endParaRPr lang="en-US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E6F789-033D-5D64-A826-28DC15B5B7B7}"/>
              </a:ext>
            </a:extLst>
          </p:cNvPr>
          <p:cNvSpPr txBox="1"/>
          <p:nvPr/>
        </p:nvSpPr>
        <p:spPr>
          <a:xfrm>
            <a:off x="2894858" y="4481384"/>
            <a:ext cx="667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4"/>
                </a:solidFill>
              </a:rPr>
              <a:t>Yo</a:t>
            </a:r>
            <a:endParaRPr lang="en-US" sz="4000" dirty="0">
              <a:solidFill>
                <a:schemeClr val="accent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47363-D3C2-9ACF-271F-4F0C757DAA52}"/>
              </a:ext>
            </a:extLst>
          </p:cNvPr>
          <p:cNvSpPr txBox="1"/>
          <p:nvPr/>
        </p:nvSpPr>
        <p:spPr>
          <a:xfrm>
            <a:off x="4009630" y="4481384"/>
            <a:ext cx="6941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go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9928E-B1F2-B994-3D1E-68D5FB2E4AE5}"/>
              </a:ext>
            </a:extLst>
          </p:cNvPr>
          <p:cNvSpPr txBox="1"/>
          <p:nvPr/>
        </p:nvSpPr>
        <p:spPr>
          <a:xfrm>
            <a:off x="4001483" y="4481384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cer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76017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2" grpId="0"/>
      <p:bldP spid="13" grpId="0"/>
      <p:bldP spid="11" grpId="0"/>
      <p:bldP spid="1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677DFF2-B63B-4228-7C79-62DCA261F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11375" y="1063625"/>
            <a:ext cx="49309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haces</a:t>
            </a:r>
            <a:r>
              <a:rPr lang="en-US" sz="4400" dirty="0"/>
              <a:t> en casa?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7F1759-7A59-4A9E-9049-F210108146E7}"/>
              </a:ext>
            </a:extLst>
          </p:cNvPr>
          <p:cNvSpPr txBox="1"/>
          <p:nvPr/>
        </p:nvSpPr>
        <p:spPr>
          <a:xfrm>
            <a:off x="2893547" y="4481384"/>
            <a:ext cx="8467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sac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D80451-CDB7-7AA2-1C36-EEAC49E0B06B}"/>
              </a:ext>
            </a:extLst>
          </p:cNvPr>
          <p:cNvSpPr txBox="1"/>
          <p:nvPr/>
        </p:nvSpPr>
        <p:spPr>
          <a:xfrm>
            <a:off x="4179233" y="4481384"/>
            <a:ext cx="20608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basura</a:t>
            </a:r>
            <a:endParaRPr lang="en-US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9928E-B1F2-B994-3D1E-68D5FB2E4AE5}"/>
              </a:ext>
            </a:extLst>
          </p:cNvPr>
          <p:cNvSpPr txBox="1"/>
          <p:nvPr/>
        </p:nvSpPr>
        <p:spPr>
          <a:xfrm>
            <a:off x="3548404" y="4481384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E6F789-033D-5D64-A826-28DC15B5B7B7}"/>
              </a:ext>
            </a:extLst>
          </p:cNvPr>
          <p:cNvSpPr txBox="1"/>
          <p:nvPr/>
        </p:nvSpPr>
        <p:spPr>
          <a:xfrm>
            <a:off x="2301737" y="4481384"/>
            <a:ext cx="667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4"/>
                </a:solidFill>
              </a:rPr>
              <a:t>Yo</a:t>
            </a:r>
            <a:endParaRPr lang="en-US" sz="4000" dirty="0">
              <a:solidFill>
                <a:schemeClr val="accent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47363-D3C2-9ACF-271F-4F0C757DAA52}"/>
              </a:ext>
            </a:extLst>
          </p:cNvPr>
          <p:cNvSpPr txBox="1"/>
          <p:nvPr/>
        </p:nvSpPr>
        <p:spPr>
          <a:xfrm>
            <a:off x="3548404" y="4481384"/>
            <a:ext cx="455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107042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1" grpId="1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4215B6-1DB3-89FE-6F8A-0CA366003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5934" y="1063625"/>
            <a:ext cx="58818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hace</a:t>
            </a:r>
            <a:r>
              <a:rPr lang="en-US" sz="4400" dirty="0"/>
              <a:t> Juan en casa?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7F1759-7A59-4A9E-9049-F210108146E7}"/>
              </a:ext>
            </a:extLst>
          </p:cNvPr>
          <p:cNvSpPr txBox="1"/>
          <p:nvPr/>
        </p:nvSpPr>
        <p:spPr>
          <a:xfrm>
            <a:off x="4285745" y="4481384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limpi</a:t>
            </a:r>
            <a:endParaRPr lang="en-US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9928E-B1F2-B994-3D1E-68D5FB2E4AE5}"/>
              </a:ext>
            </a:extLst>
          </p:cNvPr>
          <p:cNvSpPr txBox="1"/>
          <p:nvPr/>
        </p:nvSpPr>
        <p:spPr>
          <a:xfrm>
            <a:off x="5311797" y="4481384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E6F789-033D-5D64-A826-28DC15B5B7B7}"/>
              </a:ext>
            </a:extLst>
          </p:cNvPr>
          <p:cNvSpPr txBox="1"/>
          <p:nvPr/>
        </p:nvSpPr>
        <p:spPr>
          <a:xfrm>
            <a:off x="3232607" y="4481384"/>
            <a:ext cx="1132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E73478"/>
                </a:solidFill>
              </a:rPr>
              <a:t>Juan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47363-D3C2-9ACF-271F-4F0C757DAA52}"/>
              </a:ext>
            </a:extLst>
          </p:cNvPr>
          <p:cNvSpPr txBox="1"/>
          <p:nvPr/>
        </p:nvSpPr>
        <p:spPr>
          <a:xfrm>
            <a:off x="5306648" y="4481384"/>
            <a:ext cx="429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E73478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998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1" grpId="1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E73DA68-E0BC-141F-1A91-C84F8185B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82047" y="1063625"/>
            <a:ext cx="61896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hace</a:t>
            </a:r>
            <a:r>
              <a:rPr lang="en-US" sz="4400" dirty="0"/>
              <a:t> María en casa?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7F1759-7A59-4A9E-9049-F210108146E7}"/>
              </a:ext>
            </a:extLst>
          </p:cNvPr>
          <p:cNvSpPr txBox="1"/>
          <p:nvPr/>
        </p:nvSpPr>
        <p:spPr>
          <a:xfrm>
            <a:off x="4236317" y="4481384"/>
            <a:ext cx="1270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cocin</a:t>
            </a:r>
            <a:endParaRPr lang="en-US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9928E-B1F2-B994-3D1E-68D5FB2E4AE5}"/>
              </a:ext>
            </a:extLst>
          </p:cNvPr>
          <p:cNvSpPr txBox="1"/>
          <p:nvPr/>
        </p:nvSpPr>
        <p:spPr>
          <a:xfrm>
            <a:off x="5311797" y="4481384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E6F789-033D-5D64-A826-28DC15B5B7B7}"/>
              </a:ext>
            </a:extLst>
          </p:cNvPr>
          <p:cNvSpPr txBox="1"/>
          <p:nvPr/>
        </p:nvSpPr>
        <p:spPr>
          <a:xfrm>
            <a:off x="2911329" y="4481384"/>
            <a:ext cx="14109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E73478"/>
                </a:solidFill>
              </a:rPr>
              <a:t>María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47363-D3C2-9ACF-271F-4F0C757DAA52}"/>
              </a:ext>
            </a:extLst>
          </p:cNvPr>
          <p:cNvSpPr txBox="1"/>
          <p:nvPr/>
        </p:nvSpPr>
        <p:spPr>
          <a:xfrm>
            <a:off x="5306648" y="4481384"/>
            <a:ext cx="429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E73478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48622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1" grpId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2256821" y="4422179"/>
            <a:ext cx="4630370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padre?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1954313" y="5290476"/>
            <a:ext cx="5263878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Bernardo es mi padre.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31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47DD9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6" grpId="0" animBg="1"/>
      <p:bldP spid="1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7411F8-8F3C-3F2D-5556-E226F9699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16283" y="1063625"/>
            <a:ext cx="59211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hace</a:t>
            </a:r>
            <a:r>
              <a:rPr lang="en-US" sz="4400" dirty="0"/>
              <a:t> Paco en casa?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7F1759-7A59-4A9E-9049-F210108146E7}"/>
              </a:ext>
            </a:extLst>
          </p:cNvPr>
          <p:cNvSpPr txBox="1"/>
          <p:nvPr/>
        </p:nvSpPr>
        <p:spPr>
          <a:xfrm>
            <a:off x="4236317" y="4481384"/>
            <a:ext cx="7708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lav</a:t>
            </a:r>
            <a:endParaRPr lang="en-US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9928E-B1F2-B994-3D1E-68D5FB2E4AE5}"/>
              </a:ext>
            </a:extLst>
          </p:cNvPr>
          <p:cNvSpPr txBox="1"/>
          <p:nvPr/>
        </p:nvSpPr>
        <p:spPr>
          <a:xfrm>
            <a:off x="4809282" y="4481384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E6F789-033D-5D64-A826-28DC15B5B7B7}"/>
              </a:ext>
            </a:extLst>
          </p:cNvPr>
          <p:cNvSpPr txBox="1"/>
          <p:nvPr/>
        </p:nvSpPr>
        <p:spPr>
          <a:xfrm>
            <a:off x="3150229" y="4481384"/>
            <a:ext cx="11664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E73478"/>
                </a:solidFill>
              </a:rPr>
              <a:t>Paco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47363-D3C2-9ACF-271F-4F0C757DAA52}"/>
              </a:ext>
            </a:extLst>
          </p:cNvPr>
          <p:cNvSpPr txBox="1"/>
          <p:nvPr/>
        </p:nvSpPr>
        <p:spPr>
          <a:xfrm>
            <a:off x="4804133" y="4481384"/>
            <a:ext cx="429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E73478"/>
                </a:solidFill>
              </a:rPr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FA44AC-5C97-4309-C639-10B324E15F26}"/>
              </a:ext>
            </a:extLst>
          </p:cNvPr>
          <p:cNvSpPr txBox="1"/>
          <p:nvPr/>
        </p:nvSpPr>
        <p:spPr>
          <a:xfrm>
            <a:off x="5343241" y="4481384"/>
            <a:ext cx="21530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los</a:t>
            </a:r>
            <a:r>
              <a:rPr lang="en-US" sz="4000" dirty="0"/>
              <a:t> </a:t>
            </a:r>
            <a:r>
              <a:rPr lang="en-US" sz="4000" dirty="0" err="1"/>
              <a:t>platos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7903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1" grpId="1"/>
      <p:bldP spid="12" grpId="0"/>
      <p:bldP spid="13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98872FF-4071-1990-C4B6-AC457B78C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2785" y="1063625"/>
            <a:ext cx="69081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hacen</a:t>
            </a:r>
            <a:r>
              <a:rPr lang="en-US" sz="4400" dirty="0"/>
              <a:t> </a:t>
            </a:r>
            <a:r>
              <a:rPr lang="en-US" sz="4400" dirty="0" err="1"/>
              <a:t>ustedes</a:t>
            </a:r>
            <a:r>
              <a:rPr lang="en-US" sz="4400" dirty="0"/>
              <a:t> en casa?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7F1759-7A59-4A9E-9049-F210108146E7}"/>
              </a:ext>
            </a:extLst>
          </p:cNvPr>
          <p:cNvSpPr txBox="1"/>
          <p:nvPr/>
        </p:nvSpPr>
        <p:spPr>
          <a:xfrm>
            <a:off x="4236317" y="4481384"/>
            <a:ext cx="7708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lav</a:t>
            </a:r>
            <a:endParaRPr lang="en-US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9928E-B1F2-B994-3D1E-68D5FB2E4AE5}"/>
              </a:ext>
            </a:extLst>
          </p:cNvPr>
          <p:cNvSpPr txBox="1"/>
          <p:nvPr/>
        </p:nvSpPr>
        <p:spPr>
          <a:xfrm>
            <a:off x="4809282" y="4481384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E6F789-033D-5D64-A826-28DC15B5B7B7}"/>
              </a:ext>
            </a:extLst>
          </p:cNvPr>
          <p:cNvSpPr txBox="1"/>
          <p:nvPr/>
        </p:nvSpPr>
        <p:spPr>
          <a:xfrm>
            <a:off x="2252287" y="4481384"/>
            <a:ext cx="2072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Nosotros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47363-D3C2-9ACF-271F-4F0C757DAA52}"/>
              </a:ext>
            </a:extLst>
          </p:cNvPr>
          <p:cNvSpPr txBox="1"/>
          <p:nvPr/>
        </p:nvSpPr>
        <p:spPr>
          <a:xfrm>
            <a:off x="4804133" y="4481384"/>
            <a:ext cx="1311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amos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FA44AC-5C97-4309-C639-10B324E15F26}"/>
              </a:ext>
            </a:extLst>
          </p:cNvPr>
          <p:cNvSpPr txBox="1"/>
          <p:nvPr/>
        </p:nvSpPr>
        <p:spPr>
          <a:xfrm>
            <a:off x="6035233" y="4481384"/>
            <a:ext cx="1619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ropa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9532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1" grpId="1"/>
      <p:bldP spid="12" grpId="0"/>
      <p:bldP spid="13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1A7AAE-5FCC-1A2E-9679-6150594E1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2785" y="1063625"/>
            <a:ext cx="69081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hacen</a:t>
            </a:r>
            <a:r>
              <a:rPr lang="en-US" sz="4400" dirty="0"/>
              <a:t> </a:t>
            </a:r>
            <a:r>
              <a:rPr lang="en-US" sz="4400" dirty="0" err="1"/>
              <a:t>ustedes</a:t>
            </a:r>
            <a:r>
              <a:rPr lang="en-US" sz="4400" dirty="0"/>
              <a:t> en casa?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7F1759-7A59-4A9E-9049-F210108146E7}"/>
              </a:ext>
            </a:extLst>
          </p:cNvPr>
          <p:cNvSpPr txBox="1"/>
          <p:nvPr/>
        </p:nvSpPr>
        <p:spPr>
          <a:xfrm>
            <a:off x="4236317" y="4481384"/>
            <a:ext cx="13853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sacud</a:t>
            </a:r>
            <a:endParaRPr lang="en-US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9928E-B1F2-B994-3D1E-68D5FB2E4AE5}"/>
              </a:ext>
            </a:extLst>
          </p:cNvPr>
          <p:cNvSpPr txBox="1"/>
          <p:nvPr/>
        </p:nvSpPr>
        <p:spPr>
          <a:xfrm>
            <a:off x="5427132" y="4481384"/>
            <a:ext cx="481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ir</a:t>
            </a:r>
            <a:endParaRPr lang="en-US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E6F789-033D-5D64-A826-28DC15B5B7B7}"/>
              </a:ext>
            </a:extLst>
          </p:cNvPr>
          <p:cNvSpPr txBox="1"/>
          <p:nvPr/>
        </p:nvSpPr>
        <p:spPr>
          <a:xfrm>
            <a:off x="2252287" y="4481384"/>
            <a:ext cx="2072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Nosotros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47363-D3C2-9ACF-271F-4F0C757DAA52}"/>
              </a:ext>
            </a:extLst>
          </p:cNvPr>
          <p:cNvSpPr txBox="1"/>
          <p:nvPr/>
        </p:nvSpPr>
        <p:spPr>
          <a:xfrm>
            <a:off x="5421983" y="4481384"/>
            <a:ext cx="11833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75000"/>
                  </a:schemeClr>
                </a:solidFill>
              </a:rPr>
              <a:t>imos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21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1" grpId="1"/>
      <p:bldP spid="1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78240D-381E-05B1-EC30-C8E1EE753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9646" y="1063625"/>
            <a:ext cx="61944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hacen</a:t>
            </a:r>
            <a:r>
              <a:rPr lang="en-US" sz="4400" dirty="0"/>
              <a:t> </a:t>
            </a:r>
            <a:r>
              <a:rPr lang="en-US" sz="4400" dirty="0" err="1"/>
              <a:t>ellos</a:t>
            </a:r>
            <a:r>
              <a:rPr lang="en-US" sz="4400" dirty="0"/>
              <a:t> en casa?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7F1759-7A59-4A9E-9049-F210108146E7}"/>
              </a:ext>
            </a:extLst>
          </p:cNvPr>
          <p:cNvSpPr txBox="1"/>
          <p:nvPr/>
        </p:nvSpPr>
        <p:spPr>
          <a:xfrm>
            <a:off x="3313661" y="4481384"/>
            <a:ext cx="899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pas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9928E-B1F2-B994-3D1E-68D5FB2E4AE5}"/>
              </a:ext>
            </a:extLst>
          </p:cNvPr>
          <p:cNvSpPr txBox="1"/>
          <p:nvPr/>
        </p:nvSpPr>
        <p:spPr>
          <a:xfrm>
            <a:off x="4025217" y="4481384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E6F789-033D-5D64-A826-28DC15B5B7B7}"/>
              </a:ext>
            </a:extLst>
          </p:cNvPr>
          <p:cNvSpPr txBox="1"/>
          <p:nvPr/>
        </p:nvSpPr>
        <p:spPr>
          <a:xfrm>
            <a:off x="2252287" y="4481384"/>
            <a:ext cx="1140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Ellos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47363-D3C2-9ACF-271F-4F0C757DAA52}"/>
              </a:ext>
            </a:extLst>
          </p:cNvPr>
          <p:cNvSpPr txBox="1"/>
          <p:nvPr/>
        </p:nvSpPr>
        <p:spPr>
          <a:xfrm>
            <a:off x="4021523" y="4481384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C8CF9D-D46E-DD16-BCAC-2F054754A72A}"/>
              </a:ext>
            </a:extLst>
          </p:cNvPr>
          <p:cNvSpPr txBox="1"/>
          <p:nvPr/>
        </p:nvSpPr>
        <p:spPr>
          <a:xfrm>
            <a:off x="4651155" y="4481384"/>
            <a:ext cx="28630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la </a:t>
            </a:r>
            <a:r>
              <a:rPr lang="en-US" sz="4000" dirty="0" err="1"/>
              <a:t>aspiradora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2469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1" grpId="1"/>
      <p:bldP spid="12" grpId="0"/>
      <p:bldP spid="13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B14115-C80B-8B12-EAE6-CF1AEBCF8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9646" y="1063625"/>
            <a:ext cx="61944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hacen</a:t>
            </a:r>
            <a:r>
              <a:rPr lang="en-US" sz="4400" dirty="0"/>
              <a:t> </a:t>
            </a:r>
            <a:r>
              <a:rPr lang="en-US" sz="4400" dirty="0" err="1"/>
              <a:t>ellos</a:t>
            </a:r>
            <a:r>
              <a:rPr lang="en-US" sz="4400" dirty="0"/>
              <a:t> en casa?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7F1759-7A59-4A9E-9049-F210108146E7}"/>
              </a:ext>
            </a:extLst>
          </p:cNvPr>
          <p:cNvSpPr txBox="1"/>
          <p:nvPr/>
        </p:nvSpPr>
        <p:spPr>
          <a:xfrm>
            <a:off x="4269269" y="4481384"/>
            <a:ext cx="10583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barr</a:t>
            </a:r>
            <a:endParaRPr lang="en-US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9928E-B1F2-B994-3D1E-68D5FB2E4AE5}"/>
              </a:ext>
            </a:extLst>
          </p:cNvPr>
          <p:cNvSpPr txBox="1"/>
          <p:nvPr/>
        </p:nvSpPr>
        <p:spPr>
          <a:xfrm>
            <a:off x="5129109" y="4481384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E6F789-033D-5D64-A826-28DC15B5B7B7}"/>
              </a:ext>
            </a:extLst>
          </p:cNvPr>
          <p:cNvSpPr txBox="1"/>
          <p:nvPr/>
        </p:nvSpPr>
        <p:spPr>
          <a:xfrm>
            <a:off x="3207895" y="4481384"/>
            <a:ext cx="1140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Ellos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47363-D3C2-9ACF-271F-4F0C757DAA52}"/>
              </a:ext>
            </a:extLst>
          </p:cNvPr>
          <p:cNvSpPr txBox="1"/>
          <p:nvPr/>
        </p:nvSpPr>
        <p:spPr>
          <a:xfrm>
            <a:off x="5129109" y="4481384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en</a:t>
            </a:r>
            <a:endParaRPr lang="en-US" sz="4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82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1" grpId="1"/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0854AD-0D85-9F97-65C0-E1EB3E917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49"/>
            <a:ext cx="9144000" cy="6854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9646" y="1063625"/>
            <a:ext cx="61944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¿</a:t>
            </a:r>
            <a:r>
              <a:rPr lang="en-US" sz="4400" dirty="0" err="1"/>
              <a:t>Qué</a:t>
            </a:r>
            <a:r>
              <a:rPr lang="en-US" sz="4400" dirty="0"/>
              <a:t> </a:t>
            </a:r>
            <a:r>
              <a:rPr lang="en-US" sz="4400" dirty="0" err="1"/>
              <a:t>hacen</a:t>
            </a:r>
            <a:r>
              <a:rPr lang="en-US" sz="4400" dirty="0"/>
              <a:t> </a:t>
            </a:r>
            <a:r>
              <a:rPr lang="en-US" sz="4400" dirty="0" err="1"/>
              <a:t>ellos</a:t>
            </a:r>
            <a:r>
              <a:rPr lang="en-US" sz="4400" dirty="0"/>
              <a:t> en casa?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7F1759-7A59-4A9E-9049-F210108146E7}"/>
              </a:ext>
            </a:extLst>
          </p:cNvPr>
          <p:cNvSpPr txBox="1"/>
          <p:nvPr/>
        </p:nvSpPr>
        <p:spPr>
          <a:xfrm>
            <a:off x="3165377" y="4481384"/>
            <a:ext cx="10567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cuid</a:t>
            </a:r>
            <a:endParaRPr lang="en-US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9928E-B1F2-B994-3D1E-68D5FB2E4AE5}"/>
              </a:ext>
            </a:extLst>
          </p:cNvPr>
          <p:cNvSpPr txBox="1"/>
          <p:nvPr/>
        </p:nvSpPr>
        <p:spPr>
          <a:xfrm>
            <a:off x="4025217" y="4481384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/>
              <a:t>ar</a:t>
            </a:r>
            <a:endParaRPr lang="en-US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E6F789-033D-5D64-A826-28DC15B5B7B7}"/>
              </a:ext>
            </a:extLst>
          </p:cNvPr>
          <p:cNvSpPr txBox="1"/>
          <p:nvPr/>
        </p:nvSpPr>
        <p:spPr>
          <a:xfrm>
            <a:off x="2104003" y="4481384"/>
            <a:ext cx="1140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1"/>
                </a:solidFill>
              </a:rPr>
              <a:t>Ellos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47363-D3C2-9ACF-271F-4F0C757DAA52}"/>
              </a:ext>
            </a:extLst>
          </p:cNvPr>
          <p:cNvSpPr txBox="1"/>
          <p:nvPr/>
        </p:nvSpPr>
        <p:spPr>
          <a:xfrm>
            <a:off x="4021523" y="4481384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C8CF9D-D46E-DD16-BCAC-2F054754A72A}"/>
              </a:ext>
            </a:extLst>
          </p:cNvPr>
          <p:cNvSpPr txBox="1"/>
          <p:nvPr/>
        </p:nvSpPr>
        <p:spPr>
          <a:xfrm>
            <a:off x="4651155" y="4481384"/>
            <a:ext cx="18082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al </a:t>
            </a:r>
            <a:r>
              <a:rPr lang="en-US" sz="4000" dirty="0" err="1"/>
              <a:t>perro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36832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1" grpId="1"/>
      <p:bldP spid="12" grpId="0"/>
      <p:bldP spid="1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2137686" y="4422179"/>
            <a:ext cx="4868642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</a:t>
            </a:r>
            <a:r>
              <a:rPr lang="en-US" sz="4400" dirty="0" err="1"/>
              <a:t>abuelo</a:t>
            </a:r>
            <a:r>
              <a:rPr lang="en-US" sz="4400" dirty="0"/>
              <a:t>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2046487" y="5290476"/>
            <a:ext cx="5079532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Alberto es mi </a:t>
            </a:r>
            <a:r>
              <a:rPr lang="en-US" sz="4400" dirty="0" err="1"/>
              <a:t>abuelo</a:t>
            </a:r>
            <a:r>
              <a:rPr lang="en-US" sz="4400" dirty="0"/>
              <a:t>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935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47DD9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6" grpId="0" animBg="1"/>
      <p:bldP spid="1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2151312" y="4422179"/>
            <a:ext cx="4841390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abuela?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2469328" y="5290476"/>
            <a:ext cx="4233851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Ana es mi abuela.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93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6" grpId="0" animBg="1"/>
      <p:bldP spid="1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1892428" y="4422179"/>
            <a:ext cx="5359160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</a:t>
            </a:r>
            <a:r>
              <a:rPr lang="en-US" sz="4400" dirty="0" err="1"/>
              <a:t>hermana</a:t>
            </a:r>
            <a:r>
              <a:rPr lang="en-US" sz="4400" dirty="0"/>
              <a:t>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1999650" y="5290476"/>
            <a:ext cx="5173211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Diana es mi </a:t>
            </a:r>
            <a:r>
              <a:rPr lang="en-US" sz="4400" dirty="0" err="1"/>
              <a:t>hermana</a:t>
            </a:r>
            <a:r>
              <a:rPr lang="en-US" sz="4400" dirty="0"/>
              <a:t>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901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116" grpId="0" animBg="1"/>
      <p:bldP spid="1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1876688" y="4422179"/>
            <a:ext cx="5390643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</a:t>
            </a:r>
            <a:r>
              <a:rPr lang="en-US" sz="4400" dirty="0" err="1"/>
              <a:t>esposo</a:t>
            </a:r>
            <a:r>
              <a:rPr lang="en-US" sz="4400" dirty="0"/>
              <a:t>/a?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2246130" y="5290476"/>
            <a:ext cx="4680256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Feli</a:t>
            </a:r>
            <a:r>
              <a:rPr lang="en-US" sz="4400" dirty="0"/>
              <a:t> es mi </a:t>
            </a:r>
            <a:r>
              <a:rPr lang="en-US" sz="4400" dirty="0" err="1"/>
              <a:t>esposo</a:t>
            </a:r>
            <a:r>
              <a:rPr lang="en-US" sz="4400" dirty="0"/>
              <a:t>/a.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19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0969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16" grpId="0" animBg="1"/>
      <p:bldP spid="1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2615384" y="4422179"/>
            <a:ext cx="3913252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</a:t>
            </a:r>
            <a:r>
              <a:rPr lang="en-US" sz="4400" dirty="0" err="1"/>
              <a:t>tío</a:t>
            </a:r>
            <a:r>
              <a:rPr lang="en-US" sz="4400" dirty="0"/>
              <a:t>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2671311" y="5290476"/>
            <a:ext cx="3829895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Carlos es mi </a:t>
            </a:r>
            <a:r>
              <a:rPr lang="en-US" sz="4400" dirty="0" err="1"/>
              <a:t>tío</a:t>
            </a:r>
            <a:r>
              <a:rPr lang="en-US" sz="4400" dirty="0"/>
              <a:t>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417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47DD9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6" grpId="0" animBg="1"/>
      <p:bldP spid="1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4A6FB6-295E-9049-45F3-340B5668ACFA}"/>
              </a:ext>
            </a:extLst>
          </p:cNvPr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49D3-7396-1C1B-5246-957D50DE72CF}"/>
              </a:ext>
            </a:extLst>
          </p:cNvPr>
          <p:cNvSpPr txBox="1"/>
          <p:nvPr/>
        </p:nvSpPr>
        <p:spPr>
          <a:xfrm>
            <a:off x="3444407" y="228600"/>
            <a:ext cx="99578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B4199-9A5B-D4D2-94D2-81CC2E52707B}"/>
              </a:ext>
            </a:extLst>
          </p:cNvPr>
          <p:cNvSpPr txBox="1"/>
          <p:nvPr/>
        </p:nvSpPr>
        <p:spPr>
          <a:xfrm>
            <a:off x="4662618" y="228600"/>
            <a:ext cx="1739387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Alberto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A8231-8FAA-AF97-395C-72DF4AF1C477}"/>
              </a:ext>
            </a:extLst>
          </p:cNvPr>
          <p:cNvCxnSpPr>
            <a:stCxn id="10" idx="1"/>
            <a:endCxn id="9" idx="3"/>
          </p:cNvCxnSpPr>
          <p:nvPr/>
        </p:nvCxnSpPr>
        <p:spPr>
          <a:xfrm flipH="1">
            <a:off x="4440192" y="582543"/>
            <a:ext cx="2224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900431-5139-8468-F0EC-9ABFF4F9A5B5}"/>
              </a:ext>
            </a:extLst>
          </p:cNvPr>
          <p:cNvSpPr txBox="1"/>
          <p:nvPr/>
        </p:nvSpPr>
        <p:spPr>
          <a:xfrm>
            <a:off x="2863870" y="1142436"/>
            <a:ext cx="1552605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Bianca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2DF3EA-EE2D-3344-A7FF-0D054D49D85D}"/>
              </a:ext>
            </a:extLst>
          </p:cNvPr>
          <p:cNvSpPr txBox="1"/>
          <p:nvPr/>
        </p:nvSpPr>
        <p:spPr>
          <a:xfrm>
            <a:off x="450215" y="1142436"/>
            <a:ext cx="2125325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Bernardo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60DFB-F6B7-FF04-13A2-9D576C6A1E3C}"/>
              </a:ext>
            </a:extLst>
          </p:cNvPr>
          <p:cNvSpPr txBox="1"/>
          <p:nvPr/>
        </p:nvSpPr>
        <p:spPr>
          <a:xfrm>
            <a:off x="5652521" y="1142436"/>
            <a:ext cx="147187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Carlos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CA0AE3-206C-F10F-F21F-1AC9E25C0DFA}"/>
              </a:ext>
            </a:extLst>
          </p:cNvPr>
          <p:cNvSpPr txBox="1"/>
          <p:nvPr/>
        </p:nvSpPr>
        <p:spPr>
          <a:xfrm>
            <a:off x="7409071" y="1142436"/>
            <a:ext cx="111831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Cara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0F8C28-8428-8B5B-62EC-98E30B5EC43F}"/>
              </a:ext>
            </a:extLst>
          </p:cNvPr>
          <p:cNvCxnSpPr>
            <a:cxnSpLocks/>
          </p:cNvCxnSpPr>
          <p:nvPr/>
        </p:nvCxnSpPr>
        <p:spPr>
          <a:xfrm flipH="1" flipV="1">
            <a:off x="3640172" y="1018865"/>
            <a:ext cx="2757126" cy="164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CE1003-1743-BF71-663F-E18FAEC104C1}"/>
              </a:ext>
            </a:extLst>
          </p:cNvPr>
          <p:cNvCxnSpPr>
            <a:cxnSpLocks/>
          </p:cNvCxnSpPr>
          <p:nvPr/>
        </p:nvCxnSpPr>
        <p:spPr>
          <a:xfrm flipH="1" flipV="1">
            <a:off x="4547286" y="582543"/>
            <a:ext cx="4119" cy="452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5604203-FD71-7FF3-C19A-2A8F5E8FF259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3640172" y="1035342"/>
            <a:ext cx="1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AB72861-1458-9629-50B0-4AF170884F6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388460" y="1035342"/>
            <a:ext cx="8838" cy="1070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27214F4-E9AA-DA3A-D662-F604C3F8DDFB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575540" y="1496379"/>
            <a:ext cx="2883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DA0E28-4FF3-323A-A1B1-9ADDC9A807A9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7124399" y="1496379"/>
            <a:ext cx="2846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9F21559-A278-3922-38C2-6F06E0D9942C}"/>
              </a:ext>
            </a:extLst>
          </p:cNvPr>
          <p:cNvSpPr txBox="1"/>
          <p:nvPr/>
        </p:nvSpPr>
        <p:spPr>
          <a:xfrm>
            <a:off x="2865275" y="2085466"/>
            <a:ext cx="1377300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Diana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E7F48-2873-43F5-2147-E7132F0C3554}"/>
              </a:ext>
            </a:extLst>
          </p:cNvPr>
          <p:cNvSpPr txBox="1"/>
          <p:nvPr/>
        </p:nvSpPr>
        <p:spPr>
          <a:xfrm>
            <a:off x="4500421" y="2085466"/>
            <a:ext cx="1381789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Diego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553F-0ED3-B361-B107-9505EE8FEF8D}"/>
              </a:ext>
            </a:extLst>
          </p:cNvPr>
          <p:cNvSpPr txBox="1"/>
          <p:nvPr/>
        </p:nvSpPr>
        <p:spPr>
          <a:xfrm>
            <a:off x="7722766" y="2080984"/>
            <a:ext cx="1114408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Elias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073FD7-407D-473A-7C30-6A8CACA1EA5D}"/>
              </a:ext>
            </a:extLst>
          </p:cNvPr>
          <p:cNvSpPr txBox="1"/>
          <p:nvPr/>
        </p:nvSpPr>
        <p:spPr>
          <a:xfrm>
            <a:off x="6302337" y="2080984"/>
            <a:ext cx="1321196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Elena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7831A8-F7C4-D6AC-7BD6-833313A9B9F5}"/>
              </a:ext>
            </a:extLst>
          </p:cNvPr>
          <p:cNvSpPr txBox="1"/>
          <p:nvPr/>
        </p:nvSpPr>
        <p:spPr>
          <a:xfrm>
            <a:off x="1345781" y="2085464"/>
            <a:ext cx="66729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5"/>
                </a:solidFill>
              </a:rPr>
              <a:t>Yo</a:t>
            </a:r>
            <a:endParaRPr lang="en-US" sz="4000" dirty="0">
              <a:solidFill>
                <a:schemeClr val="accent5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32233B-4292-ABBB-A647-0A040EF9C347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4242575" y="2439409"/>
            <a:ext cx="2578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3AC7F55-6DA5-D38A-A2E3-F3554C6F5894}"/>
              </a:ext>
            </a:extLst>
          </p:cNvPr>
          <p:cNvCxnSpPr>
            <a:cxnSpLocks/>
          </p:cNvCxnSpPr>
          <p:nvPr/>
        </p:nvCxnSpPr>
        <p:spPr>
          <a:xfrm flipV="1">
            <a:off x="2730798" y="1496380"/>
            <a:ext cx="0" cy="4569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D3481-BACD-7B88-950D-29245A8558E1}"/>
              </a:ext>
            </a:extLst>
          </p:cNvPr>
          <p:cNvCxnSpPr>
            <a:cxnSpLocks/>
          </p:cNvCxnSpPr>
          <p:nvPr/>
        </p:nvCxnSpPr>
        <p:spPr>
          <a:xfrm flipV="1">
            <a:off x="7274959" y="1486083"/>
            <a:ext cx="0" cy="446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E869A7-8BC5-2451-124C-C59033A2BA15}"/>
              </a:ext>
            </a:extLst>
          </p:cNvPr>
          <p:cNvCxnSpPr>
            <a:cxnSpLocks/>
          </p:cNvCxnSpPr>
          <p:nvPr/>
        </p:nvCxnSpPr>
        <p:spPr>
          <a:xfrm flipH="1">
            <a:off x="1702476" y="1946346"/>
            <a:ext cx="1851449" cy="69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3801D4D-1E0C-661E-B534-4ADA4DE5A8F4}"/>
              </a:ext>
            </a:extLst>
          </p:cNvPr>
          <p:cNvCxnSpPr>
            <a:cxnSpLocks/>
          </p:cNvCxnSpPr>
          <p:nvPr/>
        </p:nvCxnSpPr>
        <p:spPr>
          <a:xfrm flipH="1">
            <a:off x="6962935" y="1932701"/>
            <a:ext cx="13170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6EF8D5D-4528-19BC-F9F1-CFB6AD25755E}"/>
              </a:ext>
            </a:extLst>
          </p:cNvPr>
          <p:cNvCxnSpPr>
            <a:cxnSpLocks/>
          </p:cNvCxnSpPr>
          <p:nvPr/>
        </p:nvCxnSpPr>
        <p:spPr>
          <a:xfrm flipV="1">
            <a:off x="1702476" y="1946346"/>
            <a:ext cx="0" cy="1441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B6D0E58-8935-EF8F-7466-1FFB3D8DCEA2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553925" y="1916586"/>
            <a:ext cx="0" cy="168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475D4B5-5B2D-E013-A5AA-D679F2896D5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962935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FA7D36A-3A2D-E4E6-55EF-A2A2705B8B7F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8279970" y="1932701"/>
            <a:ext cx="0" cy="1482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7D12594-13BE-05CB-F5E4-8DA7DF196958}"/>
              </a:ext>
            </a:extLst>
          </p:cNvPr>
          <p:cNvCxnSpPr>
            <a:cxnSpLocks/>
            <a:stCxn id="44" idx="1"/>
            <a:endCxn id="90" idx="3"/>
          </p:cNvCxnSpPr>
          <p:nvPr/>
        </p:nvCxnSpPr>
        <p:spPr>
          <a:xfrm flipH="1" flipV="1">
            <a:off x="1189335" y="2434927"/>
            <a:ext cx="156446" cy="44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37AAAA93-F96B-0045-874A-5EC815FD2909}"/>
              </a:ext>
            </a:extLst>
          </p:cNvPr>
          <p:cNvSpPr txBox="1"/>
          <p:nvPr/>
        </p:nvSpPr>
        <p:spPr>
          <a:xfrm>
            <a:off x="287613" y="2080984"/>
            <a:ext cx="901722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Feli</a:t>
            </a:r>
            <a:endParaRPr lang="en-US" sz="4000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564FF741-C4B7-B5F2-99BF-FD92C8A0866D}"/>
              </a:ext>
            </a:extLst>
          </p:cNvPr>
          <p:cNvCxnSpPr>
            <a:cxnSpLocks/>
          </p:cNvCxnSpPr>
          <p:nvPr/>
        </p:nvCxnSpPr>
        <p:spPr>
          <a:xfrm flipV="1">
            <a:off x="1267558" y="2433513"/>
            <a:ext cx="0" cy="436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6D5764E2-29E6-22AB-7A52-8BC5A2D594DD}"/>
              </a:ext>
            </a:extLst>
          </p:cNvPr>
          <p:cNvSpPr txBox="1"/>
          <p:nvPr/>
        </p:nvSpPr>
        <p:spPr>
          <a:xfrm>
            <a:off x="2002968" y="3034430"/>
            <a:ext cx="1634871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Gavino</a:t>
            </a:r>
            <a:endParaRPr lang="en-US" sz="4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C9C45B7-4B19-3651-E0C2-8A450126B50C}"/>
              </a:ext>
            </a:extLst>
          </p:cNvPr>
          <p:cNvSpPr txBox="1"/>
          <p:nvPr/>
        </p:nvSpPr>
        <p:spPr>
          <a:xfrm>
            <a:off x="4199731" y="3031485"/>
            <a:ext cx="126348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err="1"/>
              <a:t>Hada</a:t>
            </a:r>
            <a:endParaRPr lang="en-US" sz="40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1ECD674-5E6A-198E-F5DC-925151AACBF3}"/>
              </a:ext>
            </a:extLst>
          </p:cNvPr>
          <p:cNvSpPr txBox="1"/>
          <p:nvPr/>
        </p:nvSpPr>
        <p:spPr>
          <a:xfrm>
            <a:off x="5540291" y="3031688"/>
            <a:ext cx="1282402" cy="707886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Hugo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7572A44-372D-0075-335D-69598E285B48}"/>
              </a:ext>
            </a:extLst>
          </p:cNvPr>
          <p:cNvSpPr txBox="1"/>
          <p:nvPr/>
        </p:nvSpPr>
        <p:spPr>
          <a:xfrm>
            <a:off x="1345529" y="3817272"/>
            <a:ext cx="1039067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Inés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710E714-2220-1518-E8A7-B5974C6845D7}"/>
              </a:ext>
            </a:extLst>
          </p:cNvPr>
          <p:cNvSpPr txBox="1"/>
          <p:nvPr/>
        </p:nvSpPr>
        <p:spPr>
          <a:xfrm>
            <a:off x="2629010" y="4422179"/>
            <a:ext cx="3886000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/>
              <a:t>Quién</a:t>
            </a:r>
            <a:r>
              <a:rPr lang="en-US" sz="4400" dirty="0"/>
              <a:t> es mi </a:t>
            </a:r>
            <a:r>
              <a:rPr lang="en-US" sz="4400" dirty="0" err="1"/>
              <a:t>tía</a:t>
            </a:r>
            <a:r>
              <a:rPr lang="en-US" sz="4400" dirty="0"/>
              <a:t>?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3D4E5E5-C93B-3DF6-C157-2D0150DAA09F}"/>
              </a:ext>
            </a:extLst>
          </p:cNvPr>
          <p:cNvSpPr txBox="1"/>
          <p:nvPr/>
        </p:nvSpPr>
        <p:spPr>
          <a:xfrm>
            <a:off x="2879861" y="5290476"/>
            <a:ext cx="3412794" cy="769441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400" dirty="0"/>
              <a:t>Cara es mi </a:t>
            </a:r>
            <a:r>
              <a:rPr lang="en-US" sz="4400" dirty="0" err="1"/>
              <a:t>tía</a:t>
            </a:r>
            <a:r>
              <a:rPr lang="en-US" sz="4400" dirty="0"/>
              <a:t>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24694C6-7C16-DC30-3E6D-31F6649ADB60}"/>
              </a:ext>
            </a:extLst>
          </p:cNvPr>
          <p:cNvCxnSpPr>
            <a:cxnSpLocks/>
          </p:cNvCxnSpPr>
          <p:nvPr/>
        </p:nvCxnSpPr>
        <p:spPr>
          <a:xfrm flipV="1">
            <a:off x="4385597" y="2441751"/>
            <a:ext cx="0" cy="4527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2629A3-8F4F-D1EC-8A32-B2A4FF557444}"/>
              </a:ext>
            </a:extLst>
          </p:cNvPr>
          <p:cNvCxnSpPr>
            <a:cxnSpLocks/>
          </p:cNvCxnSpPr>
          <p:nvPr/>
        </p:nvCxnSpPr>
        <p:spPr>
          <a:xfrm flipH="1" flipV="1">
            <a:off x="4385597" y="2892208"/>
            <a:ext cx="1803396" cy="2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06B9AD-1E68-54EA-8182-5B5B8A74A03F}"/>
              </a:ext>
            </a:extLst>
          </p:cNvPr>
          <p:cNvCxnSpPr>
            <a:cxnSpLocks/>
            <a:stCxn id="103" idx="0"/>
          </p:cNvCxnSpPr>
          <p:nvPr/>
        </p:nvCxnSpPr>
        <p:spPr>
          <a:xfrm flipV="1">
            <a:off x="4831475" y="2889664"/>
            <a:ext cx="0" cy="1418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644F1-E5E4-8F60-EF92-D95BBB907EFD}"/>
              </a:ext>
            </a:extLst>
          </p:cNvPr>
          <p:cNvCxnSpPr>
            <a:cxnSpLocks/>
            <a:stCxn id="109" idx="0"/>
          </p:cNvCxnSpPr>
          <p:nvPr/>
        </p:nvCxnSpPr>
        <p:spPr>
          <a:xfrm flipV="1">
            <a:off x="6181492" y="2871896"/>
            <a:ext cx="7501" cy="1597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E3E354-07F3-608C-8DD2-320D8FE2F080}"/>
              </a:ext>
            </a:extLst>
          </p:cNvPr>
          <p:cNvSpPr txBox="1"/>
          <p:nvPr/>
        </p:nvSpPr>
        <p:spPr>
          <a:xfrm>
            <a:off x="325356" y="3027410"/>
            <a:ext cx="1443024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/>
              <a:t>Gisela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DBA0D1-546C-C499-D42A-61DE411647FE}"/>
              </a:ext>
            </a:extLst>
          </p:cNvPr>
          <p:cNvCxnSpPr>
            <a:cxnSpLocks/>
            <a:stCxn id="25" idx="3"/>
            <a:endCxn id="100" idx="1"/>
          </p:cNvCxnSpPr>
          <p:nvPr/>
        </p:nvCxnSpPr>
        <p:spPr>
          <a:xfrm>
            <a:off x="1768380" y="3381353"/>
            <a:ext cx="234588" cy="70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EA0E0-A1FE-1ADF-E2C1-C8B7C2361430}"/>
              </a:ext>
            </a:extLst>
          </p:cNvPr>
          <p:cNvCxnSpPr>
            <a:cxnSpLocks/>
          </p:cNvCxnSpPr>
          <p:nvPr/>
        </p:nvCxnSpPr>
        <p:spPr>
          <a:xfrm>
            <a:off x="1267558" y="2887194"/>
            <a:ext cx="1504547" cy="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3BFADD-2954-2770-A43E-DAD7B80355F2}"/>
              </a:ext>
            </a:extLst>
          </p:cNvPr>
          <p:cNvCxnSpPr>
            <a:cxnSpLocks/>
            <a:endCxn id="100" idx="0"/>
          </p:cNvCxnSpPr>
          <p:nvPr/>
        </p:nvCxnSpPr>
        <p:spPr>
          <a:xfrm>
            <a:off x="2767492" y="2887194"/>
            <a:ext cx="52912" cy="1472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E2B842-373C-C3F1-9C89-D63695FEC226}"/>
              </a:ext>
            </a:extLst>
          </p:cNvPr>
          <p:cNvCxnSpPr>
            <a:cxnSpLocks/>
            <a:stCxn id="113" idx="0"/>
          </p:cNvCxnSpPr>
          <p:nvPr/>
        </p:nvCxnSpPr>
        <p:spPr>
          <a:xfrm flipV="1">
            <a:off x="1865063" y="3388373"/>
            <a:ext cx="0" cy="4288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786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16" grpId="0" animBg="1"/>
      <p:bldP spid="1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454545"/>
      </a:dk2>
      <a:lt2>
        <a:srgbClr val="DADADA"/>
      </a:lt2>
      <a:accent1>
        <a:srgbClr val="14AE93"/>
      </a:accent1>
      <a:accent2>
        <a:srgbClr val="C2D91A"/>
      </a:accent2>
      <a:accent3>
        <a:srgbClr val="E73478"/>
      </a:accent3>
      <a:accent4>
        <a:srgbClr val="147DD9"/>
      </a:accent4>
      <a:accent5>
        <a:srgbClr val="8C0969"/>
      </a:accent5>
      <a:accent6>
        <a:srgbClr val="480E74"/>
      </a:accent6>
      <a:hlink>
        <a:srgbClr val="14AE93"/>
      </a:hlink>
      <a:folHlink>
        <a:srgbClr val="E73478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</TotalTime>
  <Words>647</Words>
  <Application>Microsoft Macintosh PowerPoint</Application>
  <PresentationFormat>On-screen Show (4:3)</PresentationFormat>
  <Paragraphs>360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Century Gothic</vt:lpstr>
      <vt:lpstr>Office Theme</vt:lpstr>
      <vt:lpstr>Spanish 3 Review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Perfect</dc:title>
  <dc:creator>Jessica Hall</dc:creator>
  <cp:lastModifiedBy>Jessica Hall</cp:lastModifiedBy>
  <cp:revision>58</cp:revision>
  <dcterms:created xsi:type="dcterms:W3CDTF">2020-08-07T15:55:17Z</dcterms:created>
  <dcterms:modified xsi:type="dcterms:W3CDTF">2024-03-23T00:16:34Z</dcterms:modified>
</cp:coreProperties>
</file>